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  <p1510:client id="{9B8A90D7-3D72-48C6-93F4-6B79D7C77A3F}" v="1" dt="2023-06-19T07:27:09.8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874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8993105" y="519657"/>
            <a:ext cx="253466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الثامن   عشر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يُحدد جدول أوقات العمل والفراغ  لديه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أهمية الالتزام بالوقت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تحديد أوقات العمل وأوقات الفراغ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DFFB44-DC2C-DDC2-E707-F417FA55DA37}"/>
              </a:ext>
            </a:extLst>
          </p:cNvPr>
          <p:cNvSpPr/>
          <p:nvPr/>
        </p:nvSpPr>
        <p:spPr>
          <a:xfrm>
            <a:off x="1383214" y="2425120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D60A7-AA3C-9202-01EF-01BE86E77160}"/>
              </a:ext>
            </a:extLst>
          </p:cNvPr>
          <p:cNvSpPr/>
          <p:nvPr/>
        </p:nvSpPr>
        <p:spPr>
          <a:xfrm>
            <a:off x="2538530" y="250886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6A0BB-F1A7-124B-E712-21677A045C80}"/>
              </a:ext>
            </a:extLst>
          </p:cNvPr>
          <p:cNvSpPr/>
          <p:nvPr/>
        </p:nvSpPr>
        <p:spPr>
          <a:xfrm>
            <a:off x="3397383" y="2508868"/>
            <a:ext cx="831349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ar-AE" sz="2400" dirty="0"/>
              <a:t>أعطاء الطالب مهمة ينجزها في وقت العمل ويأخذ استراحة في الوقت المحدد للفراغ </a:t>
            </a:r>
            <a:endParaRPr lang="en-GB" sz="2400" dirty="0">
              <a:ln w="0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41EE90-193F-C677-61D0-2AB1414397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88" t="5734" r="17367" b="10533"/>
          <a:stretch/>
        </p:blipFill>
        <p:spPr>
          <a:xfrm>
            <a:off x="6294487" y="3317156"/>
            <a:ext cx="3102864" cy="27270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578CAB-F57F-D7CD-617F-9498BFA1E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181" y="3317156"/>
            <a:ext cx="3102864" cy="27270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1263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56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